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2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8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1618970" y="5359400"/>
            <a:ext cx="9978295" cy="1193801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/>
            <a:r>
              <a:t>   </a:t>
            </a:r>
          </a:p>
        </p:txBody>
      </p:sp>
      <p:pic>
        <p:nvPicPr>
          <p:cNvPr id="120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52582" y="757047"/>
            <a:ext cx="10935604" cy="77323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56398" y="1096772"/>
            <a:ext cx="10692004" cy="75600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56398" y="759775"/>
            <a:ext cx="10692004" cy="75600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56398" y="747025"/>
            <a:ext cx="10692004" cy="75600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56398" y="436223"/>
            <a:ext cx="10692004" cy="75600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3944" y="1123319"/>
            <a:ext cx="10616912" cy="75069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56398" y="1096772"/>
            <a:ext cx="10692004" cy="75600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56398" y="1096772"/>
            <a:ext cx="10692004" cy="75600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56398" y="1096772"/>
            <a:ext cx="10692004" cy="75600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56398" y="1096772"/>
            <a:ext cx="10692004" cy="75600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56398" y="1096772"/>
            <a:ext cx="10692004" cy="75600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